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200F7-2663-4C1B-9D76-243C85BF6EB1}" type="datetimeFigureOut">
              <a:rPr lang="en-US" smtClean="0"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01661-4DE9-47F5-B558-EF10122B8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46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7B97C-E448-4B3B-942D-EDDFC69CC4B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the DAC and everyone’s favorite feature the DACPAC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Denny Cherry</a:t>
            </a:r>
          </a:p>
          <a:p>
            <a:r>
              <a:rPr lang="en-US" dirty="0" smtClean="0"/>
              <a:t>Manager of Information Systems</a:t>
            </a:r>
            <a:endParaRPr lang="en-US" dirty="0"/>
          </a:p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twitter.com/</a:t>
            </a:r>
            <a:r>
              <a:rPr lang="en-US" dirty="0" err="1" smtClean="0"/>
              <a:t>mrdenny</a:t>
            </a:r>
            <a:endParaRPr lang="en-US" dirty="0"/>
          </a:p>
          <a:p>
            <a:r>
              <a:rPr lang="en-US" dirty="0" smtClean="0"/>
              <a:t>MVP, MCSA</a:t>
            </a:r>
            <a:r>
              <a:rPr lang="en-US" dirty="0"/>
              <a:t>, MCDBA, MCTS, MCITP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4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Control Point</a:t>
            </a:r>
          </a:p>
          <a:p>
            <a:r>
              <a:rPr lang="en-US" dirty="0" smtClean="0"/>
              <a:t>Data Tier Applications</a:t>
            </a:r>
          </a:p>
          <a:p>
            <a:r>
              <a:rPr lang="en-US" dirty="0" smtClean="0"/>
              <a:t>DACPACs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3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Control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Databases are mapped to Applications</a:t>
            </a:r>
          </a:p>
          <a:p>
            <a:r>
              <a:rPr lang="en-US" dirty="0" smtClean="0"/>
              <a:t>Monitors CPU, IO load per Application</a:t>
            </a:r>
          </a:p>
          <a:p>
            <a:r>
              <a:rPr lang="en-US" dirty="0" smtClean="0"/>
              <a:t>Monitors CPI, IO per Instance</a:t>
            </a:r>
          </a:p>
          <a:p>
            <a:r>
              <a:rPr lang="en-US" dirty="0" smtClean="0"/>
              <a:t>Monitors CPU, IO per Server</a:t>
            </a:r>
          </a:p>
          <a:p>
            <a:r>
              <a:rPr lang="en-US" dirty="0" smtClean="0"/>
              <a:t>Enterprise Edition can manage 25 instances</a:t>
            </a:r>
          </a:p>
          <a:p>
            <a:r>
              <a:rPr lang="en-US" dirty="0" smtClean="0"/>
              <a:t>Data Center can manage 200+ instances</a:t>
            </a:r>
          </a:p>
          <a:p>
            <a:pPr lvl="1"/>
            <a:r>
              <a:rPr lang="en-US" dirty="0" smtClean="0"/>
              <a:t>(License says unlimited)</a:t>
            </a:r>
          </a:p>
          <a:p>
            <a:pPr lvl="1"/>
            <a:r>
              <a:rPr lang="en-US" dirty="0" smtClean="0"/>
              <a:t>Data Center is only available in a CPU license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4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Tier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for .NET developer to create and manage schema within Visual Studio 2010</a:t>
            </a:r>
          </a:p>
          <a:p>
            <a:r>
              <a:rPr lang="en-US" dirty="0" smtClean="0"/>
              <a:t>Can be packaged as a DACPAC for easy deployment to SQL Azure or native SQL Server Instance</a:t>
            </a:r>
          </a:p>
          <a:p>
            <a:r>
              <a:rPr lang="en-US" dirty="0" smtClean="0"/>
              <a:t>Doesn’t support Security, Service Broker, Synonyms, SQL Logins,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(Basically if Azure supports it, it is supported by DAC)</a:t>
            </a:r>
          </a:p>
          <a:p>
            <a:pPr lvl="1"/>
            <a:r>
              <a:rPr lang="en-US" dirty="0" smtClean="0"/>
              <a:t>Foreign Key </a:t>
            </a:r>
            <a:r>
              <a:rPr lang="en-US" dirty="0" err="1" smtClean="0"/>
              <a:t>Constrints</a:t>
            </a:r>
            <a:r>
              <a:rPr lang="en-US" smtClean="0"/>
              <a:t> have </a:t>
            </a:r>
            <a:r>
              <a:rPr lang="en-US" dirty="0" smtClean="0"/>
              <a:t>to be done by hand</a:t>
            </a:r>
          </a:p>
        </p:txBody>
      </p:sp>
    </p:spTree>
    <p:extLst>
      <p:ext uri="{BB962C8B-B14F-4D97-AF65-F5344CB8AC3E}">
        <p14:creationId xmlns:p14="http://schemas.microsoft.com/office/powerpoint/2010/main" val="3774256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Tier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define a database as an application</a:t>
            </a:r>
          </a:p>
          <a:p>
            <a:r>
              <a:rPr lang="en-US" dirty="0" smtClean="0"/>
              <a:t>Creates Schema Version which can match Application Version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1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Deployment method requires double hard drive space, downtime, Consistency 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single schema change requires a full redeployment</a:t>
            </a:r>
          </a:p>
          <a:p>
            <a:r>
              <a:rPr lang="en-US" dirty="0" smtClean="0"/>
              <a:t>A single comment change requires a full redeployment</a:t>
            </a:r>
          </a:p>
          <a:p>
            <a:r>
              <a:rPr lang="en-US" dirty="0" smtClean="0"/>
              <a:t>Currently only can be deployed to SQL 2008 R2</a:t>
            </a:r>
          </a:p>
          <a:p>
            <a:pPr lvl="1"/>
            <a:r>
              <a:rPr lang="en-US" dirty="0" smtClean="0"/>
              <a:t>SQL 2008 R1, SQL 2005 coming soon</a:t>
            </a:r>
          </a:p>
          <a:p>
            <a:r>
              <a:rPr lang="en-US" dirty="0" smtClean="0"/>
              <a:t>Breaks Log Shipping, Mirroring, Log backups</a:t>
            </a:r>
          </a:p>
          <a:p>
            <a:r>
              <a:rPr lang="en-US" dirty="0" smtClean="0"/>
              <a:t>All objects are placed within an XML document for parsing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DACPAC – My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Usable only for the smallest of applications.</a:t>
            </a:r>
          </a:p>
          <a:p>
            <a:r>
              <a:rPr lang="en-US" dirty="0" smtClean="0"/>
              <a:t>Definitely not ready for Tier 1 Applications</a:t>
            </a:r>
          </a:p>
          <a:p>
            <a:r>
              <a:rPr lang="en-US" dirty="0" smtClean="0"/>
              <a:t>Full Backups must be taken after each release to maintain some sort of backup restore capabilities.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201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76" y="533400"/>
            <a:ext cx="7851648" cy="990600"/>
          </a:xfrm>
        </p:spPr>
        <p:txBody>
          <a:bodyPr/>
          <a:lstStyle/>
          <a:p>
            <a:r>
              <a:rPr lang="en-US" dirty="0" smtClean="0"/>
              <a:t>Denny Cherry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3599" y="1600200"/>
            <a:ext cx="7854696" cy="1191064"/>
          </a:xfrm>
        </p:spPr>
        <p:txBody>
          <a:bodyPr/>
          <a:lstStyle/>
          <a:p>
            <a:r>
              <a:rPr lang="en-US" dirty="0" smtClean="0"/>
              <a:t>mrdenny@mrdenny.com</a:t>
            </a:r>
          </a:p>
          <a:p>
            <a:r>
              <a:rPr lang="en-US" dirty="0" smtClean="0"/>
              <a:t>http://itke.techtarget.com/sql-server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306575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Please fill out the survey at http://speakerrate.com/mrdenny.</a:t>
            </a:r>
            <a:endParaRPr lang="en-US" dirty="0"/>
          </a:p>
        </p:txBody>
      </p:sp>
      <p:pic>
        <p:nvPicPr>
          <p:cNvPr id="1026" name="Picture 2" descr="C:\Users\dcherry\Downloads\Personal_Contact_info_201062312411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1738313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cherry\Downloads\Blog_2010623124418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08067"/>
            <a:ext cx="1614488" cy="161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dcherry\Downloads\Twitter_201062312432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953000"/>
            <a:ext cx="1605806" cy="160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47800" y="4583668"/>
            <a:ext cx="1605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4495800"/>
            <a:ext cx="1738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Contact Info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4495800"/>
            <a:ext cx="161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Blog</a:t>
            </a:r>
            <a:endParaRPr lang="en-US" dirty="0"/>
          </a:p>
        </p:txBody>
      </p:sp>
      <p:pic>
        <p:nvPicPr>
          <p:cNvPr id="1030" name="Picture 6" descr="C:\Users\dcherry\Downloads\Speaker_Rate_2010623124721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577" y="256462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70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298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Exploring the DAC and everyone’s favorite feature the DACPAC</vt:lpstr>
      <vt:lpstr>Agenda</vt:lpstr>
      <vt:lpstr>Utility Control Point</vt:lpstr>
      <vt:lpstr>Data Tier Application</vt:lpstr>
      <vt:lpstr>Data Tier Applications</vt:lpstr>
      <vt:lpstr>DACPAC</vt:lpstr>
      <vt:lpstr>DACPAC – My Conclusions</vt:lpstr>
      <vt:lpstr>Denny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DAC and everyone’s favorite feature the DACPAC</dc:title>
  <dc:creator>dcherry</dc:creator>
  <cp:lastModifiedBy>Denny Cherry</cp:lastModifiedBy>
  <cp:revision>22</cp:revision>
  <dcterms:created xsi:type="dcterms:W3CDTF">2006-08-16T00:00:00Z</dcterms:created>
  <dcterms:modified xsi:type="dcterms:W3CDTF">2010-06-23T20:05:41Z</dcterms:modified>
</cp:coreProperties>
</file>